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7"/>
  </p:notesMasterIdLst>
  <p:handoutMasterIdLst>
    <p:handoutMasterId r:id="rId8"/>
  </p:handoutMasterIdLst>
  <p:sldIdLst>
    <p:sldId id="278" r:id="rId2"/>
    <p:sldId id="279" r:id="rId3"/>
    <p:sldId id="280" r:id="rId4"/>
    <p:sldId id="281" r:id="rId5"/>
    <p:sldId id="282" r:id="rId6"/>
  </p:sldIdLst>
  <p:sldSz cx="9144000" cy="6858000" type="screen4x3"/>
  <p:notesSz cx="6858000" cy="9144000"/>
  <p:embeddedFontLst>
    <p:embeddedFont>
      <p:font typeface="Calibri" panose="020F0502020204030204" pitchFamily="34" charset="0"/>
      <p:regular r:id="rId9"/>
      <p:bold r:id="rId10"/>
      <p:italic r:id="rId11"/>
      <p:boldItalic r:id="rId12"/>
    </p:embeddedFont>
    <p:embeddedFont>
      <p:font typeface="Twinkl" panose="020B0604020202020204" charset="0"/>
      <p:regular r:id="rId13"/>
      <p:bold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7A0"/>
    <a:srgbClr val="007AC2"/>
    <a:srgbClr val="AFDEF9"/>
    <a:srgbClr val="01407D"/>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660"/>
  </p:normalViewPr>
  <p:slideViewPr>
    <p:cSldViewPr snapToGrid="0" showGuides="1">
      <p:cViewPr varScale="1">
        <p:scale>
          <a:sx n="72" d="100"/>
          <a:sy n="72" d="100"/>
        </p:scale>
        <p:origin x="135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font" Target="fonts/font5.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font" Target="fonts/font4.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10/03/2023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10/03/2023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Before Jesus began his teaching, he spent 40 days and 40 nights in the desert, to be with God. During this time, he had no food. Whilst Jesus was in the desert, the Devil appeared, trying to tempt Jesus.</a:t>
            </a:r>
            <a:endParaRPr lang="en-GB" sz="1800" b="1" dirty="0">
              <a:latin typeface="Twinkl" pitchFamily="2" charset="0"/>
              <a:cs typeface="+mn-cs"/>
            </a:endParaRPr>
          </a:p>
        </p:txBody>
      </p:sp>
      <p:sp>
        <p:nvSpPr>
          <p:cNvPr id="12" name="Oval 11">
            <a:extLst>
              <a:ext uri="{FF2B5EF4-FFF2-40B4-BE49-F238E27FC236}">
                <a16:creationId xmlns:a16="http://schemas.microsoft.com/office/drawing/2014/main" id="{415CE5AD-8471-499C-84F3-4BE4C3B68AA9}"/>
              </a:ext>
            </a:extLst>
          </p:cNvPr>
          <p:cNvSpPr/>
          <p:nvPr/>
        </p:nvSpPr>
        <p:spPr bwMode="auto">
          <a:xfrm>
            <a:off x="2056957" y="4959350"/>
            <a:ext cx="3905250" cy="1419225"/>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 name="Group 1">
            <a:extLst>
              <a:ext uri="{FF2B5EF4-FFF2-40B4-BE49-F238E27FC236}">
                <a16:creationId xmlns:a16="http://schemas.microsoft.com/office/drawing/2014/main" id="{DE4863BC-92C5-4767-8B65-9EEF4262FC87}"/>
              </a:ext>
            </a:extLst>
          </p:cNvPr>
          <p:cNvGrpSpPr/>
          <p:nvPr/>
        </p:nvGrpSpPr>
        <p:grpSpPr>
          <a:xfrm>
            <a:off x="2899458" y="5356224"/>
            <a:ext cx="965200" cy="660400"/>
            <a:chOff x="4572000" y="5260974"/>
            <a:chExt cx="965200" cy="660400"/>
          </a:xfrm>
        </p:grpSpPr>
        <p:pic>
          <p:nvPicPr>
            <p:cNvPr id="13" name="Picture 16">
              <a:extLst>
                <a:ext uri="{FF2B5EF4-FFF2-40B4-BE49-F238E27FC236}">
                  <a16:creationId xmlns:a16="http://schemas.microsoft.com/office/drawing/2014/main" id="{F57790F1-3DF8-4689-8368-BFA8EF548BD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5260974"/>
              <a:ext cx="673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a:extLst>
                <a:ext uri="{FF2B5EF4-FFF2-40B4-BE49-F238E27FC236}">
                  <a16:creationId xmlns:a16="http://schemas.microsoft.com/office/drawing/2014/main" id="{CAB06667-110E-48A4-AD91-4F64F9373A2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22813" y="5367337"/>
              <a:ext cx="81438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9D77C935-593B-4C59-8870-B223D9946F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31953" y="2922608"/>
            <a:ext cx="940242" cy="2970795"/>
          </a:xfrm>
          <a:prstGeom prst="rect">
            <a:avLst/>
          </a:prstGeom>
        </p:spPr>
      </p:pic>
    </p:spTree>
    <p:extLst>
      <p:ext uri="{BB962C8B-B14F-4D97-AF65-F5344CB8AC3E}">
        <p14:creationId xmlns:p14="http://schemas.microsoft.com/office/powerpoint/2010/main" val="2626040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57237" y="1267190"/>
            <a:ext cx="762000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The Devil knew that Jesus was hungry, so he told him that if he was indeed the Son of God, to turn the rocks nearby into bread. </a:t>
            </a:r>
            <a:br>
              <a:rPr lang="en-GB" altLang="en-US" sz="1800" dirty="0">
                <a:solidFill>
                  <a:schemeClr val="tx1"/>
                </a:solidFill>
                <a:latin typeface="Twinkl" pitchFamily="2" charset="0"/>
                <a:cs typeface="Arial" panose="020B0604020202020204" pitchFamily="34" charset="0"/>
              </a:rPr>
            </a:br>
            <a:r>
              <a:rPr lang="en-GB" altLang="en-US" sz="1800" dirty="0">
                <a:solidFill>
                  <a:schemeClr val="tx1"/>
                </a:solidFill>
                <a:latin typeface="Twinkl" pitchFamily="2" charset="0"/>
                <a:cs typeface="Arial" panose="020B0604020202020204" pitchFamily="34" charset="0"/>
              </a:rPr>
              <a:t>The Devil knew Jesus could do this, but Jesus knew it was a trap </a:t>
            </a:r>
            <a:br>
              <a:rPr lang="en-GB" altLang="en-US" sz="1800" dirty="0">
                <a:solidFill>
                  <a:schemeClr val="tx1"/>
                </a:solidFill>
                <a:latin typeface="Twinkl" pitchFamily="2" charset="0"/>
                <a:cs typeface="Arial" panose="020B0604020202020204" pitchFamily="34" charset="0"/>
              </a:rPr>
            </a:br>
            <a:r>
              <a:rPr lang="en-GB" altLang="en-US" sz="1800" dirty="0">
                <a:solidFill>
                  <a:schemeClr val="tx1"/>
                </a:solidFill>
                <a:latin typeface="Twinkl" pitchFamily="2" charset="0"/>
                <a:cs typeface="Arial" panose="020B0604020202020204" pitchFamily="34" charset="0"/>
              </a:rPr>
              <a:t>and told him ‘No!’.</a:t>
            </a:r>
            <a:endParaRPr lang="en-GB" sz="1800" b="1" dirty="0">
              <a:latin typeface="Twinkl" pitchFamily="2" charset="0"/>
              <a:cs typeface="+mn-cs"/>
            </a:endParaRPr>
          </a:p>
        </p:txBody>
      </p:sp>
      <p:grpSp>
        <p:nvGrpSpPr>
          <p:cNvPr id="14" name="Group 13">
            <a:extLst>
              <a:ext uri="{FF2B5EF4-FFF2-40B4-BE49-F238E27FC236}">
                <a16:creationId xmlns:a16="http://schemas.microsoft.com/office/drawing/2014/main" id="{25CF2F7B-42B4-481E-83AD-9F38AD31F034}"/>
              </a:ext>
            </a:extLst>
          </p:cNvPr>
          <p:cNvGrpSpPr/>
          <p:nvPr/>
        </p:nvGrpSpPr>
        <p:grpSpPr>
          <a:xfrm>
            <a:off x="3934308" y="5254906"/>
            <a:ext cx="3577148" cy="1123669"/>
            <a:chOff x="4200525" y="5495925"/>
            <a:chExt cx="2809875" cy="882650"/>
          </a:xfrm>
        </p:grpSpPr>
        <p:sp>
          <p:nvSpPr>
            <p:cNvPr id="11" name="Oval 10">
              <a:extLst>
                <a:ext uri="{FF2B5EF4-FFF2-40B4-BE49-F238E27FC236}">
                  <a16:creationId xmlns:a16="http://schemas.microsoft.com/office/drawing/2014/main" id="{48D20F34-8292-4286-B089-ECFBAF73C3CB}"/>
                </a:ext>
              </a:extLst>
            </p:cNvPr>
            <p:cNvSpPr/>
            <p:nvPr/>
          </p:nvSpPr>
          <p:spPr bwMode="auto">
            <a:xfrm>
              <a:off x="4581525" y="5495925"/>
              <a:ext cx="2428875" cy="882650"/>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4" name="Group 3">
              <a:extLst>
                <a:ext uri="{FF2B5EF4-FFF2-40B4-BE49-F238E27FC236}">
                  <a16:creationId xmlns:a16="http://schemas.microsoft.com/office/drawing/2014/main" id="{867CAD6D-C297-4AAF-83C3-24DDF7DC1A26}"/>
                </a:ext>
              </a:extLst>
            </p:cNvPr>
            <p:cNvGrpSpPr/>
            <p:nvPr/>
          </p:nvGrpSpPr>
          <p:grpSpPr>
            <a:xfrm>
              <a:off x="4200525" y="5697537"/>
              <a:ext cx="965200" cy="660400"/>
              <a:chOff x="4200525" y="5514975"/>
              <a:chExt cx="965200" cy="660400"/>
            </a:xfrm>
          </p:grpSpPr>
          <p:pic>
            <p:nvPicPr>
              <p:cNvPr id="12" name="Picture 16">
                <a:extLst>
                  <a:ext uri="{FF2B5EF4-FFF2-40B4-BE49-F238E27FC236}">
                    <a16:creationId xmlns:a16="http://schemas.microsoft.com/office/drawing/2014/main" id="{04E54F8E-29B1-4E43-B288-F3538C90F23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00525" y="5514975"/>
                <a:ext cx="673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1">
                <a:extLst>
                  <a:ext uri="{FF2B5EF4-FFF2-40B4-BE49-F238E27FC236}">
                    <a16:creationId xmlns:a16="http://schemas.microsoft.com/office/drawing/2014/main" id="{C31EC291-CCE7-4CFA-90F0-4382BC36BE0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51338" y="5621338"/>
                <a:ext cx="81438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 name="Group 1">
            <a:extLst>
              <a:ext uri="{FF2B5EF4-FFF2-40B4-BE49-F238E27FC236}">
                <a16:creationId xmlns:a16="http://schemas.microsoft.com/office/drawing/2014/main" id="{E67428F8-F0B3-4003-A6D7-108494D602D4}"/>
              </a:ext>
            </a:extLst>
          </p:cNvPr>
          <p:cNvGrpSpPr/>
          <p:nvPr/>
        </p:nvGrpSpPr>
        <p:grpSpPr>
          <a:xfrm>
            <a:off x="4024171" y="2658795"/>
            <a:ext cx="2657983" cy="3506850"/>
            <a:chOff x="1822556" y="2878663"/>
            <a:chExt cx="2442336" cy="3199240"/>
          </a:xfrm>
        </p:grpSpPr>
        <p:pic>
          <p:nvPicPr>
            <p:cNvPr id="6" name="Picture 5">
              <a:extLst>
                <a:ext uri="{FF2B5EF4-FFF2-40B4-BE49-F238E27FC236}">
                  <a16:creationId xmlns:a16="http://schemas.microsoft.com/office/drawing/2014/main" id="{E9029D41-C2E7-443A-9C89-7E6AA66867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2348" y="2878663"/>
              <a:ext cx="1012544" cy="3199240"/>
            </a:xfrm>
            <a:prstGeom prst="rect">
              <a:avLst/>
            </a:prstGeom>
          </p:spPr>
        </p:pic>
        <p:grpSp>
          <p:nvGrpSpPr>
            <p:cNvPr id="7" name="Group 6">
              <a:extLst>
                <a:ext uri="{FF2B5EF4-FFF2-40B4-BE49-F238E27FC236}">
                  <a16:creationId xmlns:a16="http://schemas.microsoft.com/office/drawing/2014/main" id="{6F533BD3-E419-4B8A-8001-39613C0EDC09}"/>
                </a:ext>
              </a:extLst>
            </p:cNvPr>
            <p:cNvGrpSpPr/>
            <p:nvPr/>
          </p:nvGrpSpPr>
          <p:grpSpPr>
            <a:xfrm rot="20423491">
              <a:off x="1822556" y="2995864"/>
              <a:ext cx="1611398" cy="1465311"/>
              <a:chOff x="1805800" y="2995863"/>
              <a:chExt cx="1611398" cy="1465311"/>
            </a:xfrm>
          </p:grpSpPr>
          <p:pic>
            <p:nvPicPr>
              <p:cNvPr id="8" name="Picture 5">
                <a:extLst>
                  <a:ext uri="{FF2B5EF4-FFF2-40B4-BE49-F238E27FC236}">
                    <a16:creationId xmlns:a16="http://schemas.microsoft.com/office/drawing/2014/main" id="{7B0DFA89-05AB-4D48-8096-21E614C6A79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607810" flipH="1">
                <a:off x="1805800" y="2995863"/>
                <a:ext cx="1611398" cy="1465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Rounded Corners 8">
                <a:extLst>
                  <a:ext uri="{FF2B5EF4-FFF2-40B4-BE49-F238E27FC236}">
                    <a16:creationId xmlns:a16="http://schemas.microsoft.com/office/drawing/2014/main" id="{927A3DD1-B1D2-4FD0-86E9-FB388D2F80B1}"/>
                  </a:ext>
                </a:extLst>
              </p:cNvPr>
              <p:cNvSpPr/>
              <p:nvPr/>
            </p:nvSpPr>
            <p:spPr>
              <a:xfrm rot="1176509">
                <a:off x="2077142" y="3435936"/>
                <a:ext cx="1174728" cy="7523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3200" b="1" dirty="0">
                    <a:solidFill>
                      <a:srgbClr val="01407D"/>
                    </a:solidFill>
                    <a:latin typeface="Twinkl" pitchFamily="2" charset="0"/>
                    <a:cs typeface="Arial" panose="020B0604020202020204" pitchFamily="34" charset="0"/>
                  </a:rPr>
                  <a:t>No!</a:t>
                </a:r>
              </a:p>
            </p:txBody>
          </p:sp>
        </p:grpSp>
      </p:grpSp>
      <p:sp>
        <p:nvSpPr>
          <p:cNvPr id="15" name="Explosion 2 9">
            <a:extLst>
              <a:ext uri="{FF2B5EF4-FFF2-40B4-BE49-F238E27FC236}">
                <a16:creationId xmlns:a16="http://schemas.microsoft.com/office/drawing/2014/main" id="{3C5B944D-7BB1-4431-8A74-A4CCC9A5C95D}"/>
              </a:ext>
            </a:extLst>
          </p:cNvPr>
          <p:cNvSpPr/>
          <p:nvPr/>
        </p:nvSpPr>
        <p:spPr>
          <a:xfrm rot="19804525">
            <a:off x="998581" y="3085812"/>
            <a:ext cx="2892160" cy="2892160"/>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6" name="Picture 15">
            <a:extLst>
              <a:ext uri="{FF2B5EF4-FFF2-40B4-BE49-F238E27FC236}">
                <a16:creationId xmlns:a16="http://schemas.microsoft.com/office/drawing/2014/main" id="{D20AD7D4-F52B-4AEA-9F2D-844DC2C0DF29}"/>
              </a:ext>
            </a:extLst>
          </p:cNvPr>
          <p:cNvPicPr>
            <a:picLocks noChangeAspect="1"/>
          </p:cNvPicPr>
          <p:nvPr/>
        </p:nvPicPr>
        <p:blipFill>
          <a:blip r:embed="rId6" cstate="print"/>
          <a:stretch>
            <a:fillRect/>
          </a:stretch>
        </p:blipFill>
        <p:spPr>
          <a:xfrm rot="20786410">
            <a:off x="1819511" y="4335556"/>
            <a:ext cx="1011559" cy="545784"/>
          </a:xfrm>
          <a:prstGeom prst="rect">
            <a:avLst/>
          </a:prstGeom>
          <a:effectLst>
            <a:softEdge rad="0"/>
          </a:effectLst>
        </p:spPr>
      </p:pic>
    </p:spTree>
    <p:extLst>
      <p:ext uri="{BB962C8B-B14F-4D97-AF65-F5344CB8AC3E}">
        <p14:creationId xmlns:p14="http://schemas.microsoft.com/office/powerpoint/2010/main" val="3244768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57237" y="1296587"/>
            <a:ext cx="7620000" cy="16000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Next, the Devil took Jesus to the Holy City and to the top of a temple. He told Jesus to throw himself off the temple. “If you are the Son of God,” he told Jesus, “then the angels will save you.” But Jesus knew it was a trick and he told the Devil that he was not to test God.</a:t>
            </a:r>
            <a:endParaRPr lang="en-GB" sz="1800" b="1" dirty="0">
              <a:latin typeface="Twinkl" pitchFamily="2" charset="0"/>
              <a:cs typeface="+mn-cs"/>
            </a:endParaRPr>
          </a:p>
        </p:txBody>
      </p:sp>
      <p:pic>
        <p:nvPicPr>
          <p:cNvPr id="6" name="Picture 3">
            <a:extLst>
              <a:ext uri="{FF2B5EF4-FFF2-40B4-BE49-F238E27FC236}">
                <a16:creationId xmlns:a16="http://schemas.microsoft.com/office/drawing/2014/main" id="{EFF4C4EC-014C-4671-A602-FD7DD1EB78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750889"/>
            <a:ext cx="6644640" cy="110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120292A5-B8B5-4BF2-9EE5-58CAA50CF4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52348" y="2878663"/>
            <a:ext cx="1012544" cy="3199240"/>
          </a:xfrm>
          <a:prstGeom prst="rect">
            <a:avLst/>
          </a:prstGeom>
        </p:spPr>
      </p:pic>
      <p:grpSp>
        <p:nvGrpSpPr>
          <p:cNvPr id="2" name="Group 1">
            <a:extLst>
              <a:ext uri="{FF2B5EF4-FFF2-40B4-BE49-F238E27FC236}">
                <a16:creationId xmlns:a16="http://schemas.microsoft.com/office/drawing/2014/main" id="{BE94C691-7C02-4B5F-A8FD-B79E16D50A3B}"/>
              </a:ext>
            </a:extLst>
          </p:cNvPr>
          <p:cNvGrpSpPr/>
          <p:nvPr/>
        </p:nvGrpSpPr>
        <p:grpSpPr>
          <a:xfrm rot="20423491">
            <a:off x="1822556" y="2995864"/>
            <a:ext cx="1611398" cy="1465311"/>
            <a:chOff x="1805800" y="2995863"/>
            <a:chExt cx="1611398" cy="1465311"/>
          </a:xfrm>
        </p:grpSpPr>
        <p:pic>
          <p:nvPicPr>
            <p:cNvPr id="8" name="Picture 5">
              <a:extLst>
                <a:ext uri="{FF2B5EF4-FFF2-40B4-BE49-F238E27FC236}">
                  <a16:creationId xmlns:a16="http://schemas.microsoft.com/office/drawing/2014/main" id="{E4B2FB6B-7D48-4068-BD9D-48BCCA73B7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0607810" flipH="1">
              <a:off x="1805800" y="2995863"/>
              <a:ext cx="1611398" cy="1465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Rounded Corners 8">
              <a:extLst>
                <a:ext uri="{FF2B5EF4-FFF2-40B4-BE49-F238E27FC236}">
                  <a16:creationId xmlns:a16="http://schemas.microsoft.com/office/drawing/2014/main" id="{2BCDD6B0-9AA8-42DA-8506-5C3CC855D67A}"/>
                </a:ext>
              </a:extLst>
            </p:cNvPr>
            <p:cNvSpPr/>
            <p:nvPr/>
          </p:nvSpPr>
          <p:spPr>
            <a:xfrm rot="1176509">
              <a:off x="2059371" y="3329121"/>
              <a:ext cx="1174728" cy="7523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3200" b="1" dirty="0">
                  <a:solidFill>
                    <a:srgbClr val="01407D"/>
                  </a:solidFill>
                  <a:latin typeface="Twinkl" pitchFamily="2" charset="0"/>
                  <a:cs typeface="Arial" panose="020B0604020202020204" pitchFamily="34" charset="0"/>
                </a:rPr>
                <a:t>No!</a:t>
              </a:r>
            </a:p>
          </p:txBody>
        </p:sp>
      </p:grpSp>
      <p:grpSp>
        <p:nvGrpSpPr>
          <p:cNvPr id="13" name="Group 12">
            <a:extLst>
              <a:ext uri="{FF2B5EF4-FFF2-40B4-BE49-F238E27FC236}">
                <a16:creationId xmlns:a16="http://schemas.microsoft.com/office/drawing/2014/main" id="{4133F66A-3FD7-475C-AFE2-29A8F083B5F5}"/>
              </a:ext>
            </a:extLst>
          </p:cNvPr>
          <p:cNvGrpSpPr/>
          <p:nvPr/>
        </p:nvGrpSpPr>
        <p:grpSpPr>
          <a:xfrm>
            <a:off x="5785115" y="3082746"/>
            <a:ext cx="2892160" cy="2892160"/>
            <a:chOff x="5509126" y="2934351"/>
            <a:chExt cx="2892160" cy="2892160"/>
          </a:xfrm>
        </p:grpSpPr>
        <p:sp>
          <p:nvSpPr>
            <p:cNvPr id="11" name="Explosion 2 9">
              <a:extLst>
                <a:ext uri="{FF2B5EF4-FFF2-40B4-BE49-F238E27FC236}">
                  <a16:creationId xmlns:a16="http://schemas.microsoft.com/office/drawing/2014/main" id="{34044919-38C5-4BBD-98C2-98F8CBBCC1AB}"/>
                </a:ext>
              </a:extLst>
            </p:cNvPr>
            <p:cNvSpPr/>
            <p:nvPr/>
          </p:nvSpPr>
          <p:spPr>
            <a:xfrm rot="19804525">
              <a:off x="5509126" y="2934351"/>
              <a:ext cx="2892160" cy="2892160"/>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 name="Picture 11">
              <a:extLst>
                <a:ext uri="{FF2B5EF4-FFF2-40B4-BE49-F238E27FC236}">
                  <a16:creationId xmlns:a16="http://schemas.microsoft.com/office/drawing/2014/main" id="{8CF1CD25-351B-4ECA-B24E-DDB8E28B5E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044028" y="3693576"/>
              <a:ext cx="1560544" cy="1670500"/>
            </a:xfrm>
            <a:prstGeom prst="rect">
              <a:avLst/>
            </a:prstGeom>
          </p:spPr>
        </p:pic>
      </p:grpSp>
    </p:spTree>
    <p:extLst>
      <p:ext uri="{BB962C8B-B14F-4D97-AF65-F5344CB8AC3E}">
        <p14:creationId xmlns:p14="http://schemas.microsoft.com/office/powerpoint/2010/main" val="3920504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337693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Finally, the Devil took Jesus to a very high mountain and told him “All the kingdoms of the world will be yours if you worship me.”</a:t>
            </a:r>
          </a:p>
        </p:txBody>
      </p:sp>
      <p:sp>
        <p:nvSpPr>
          <p:cNvPr id="7" name="Rectangle: Rounded Corners 6">
            <a:extLst>
              <a:ext uri="{FF2B5EF4-FFF2-40B4-BE49-F238E27FC236}">
                <a16:creationId xmlns:a16="http://schemas.microsoft.com/office/drawing/2014/main" id="{C7BB1D87-9B68-43AD-9438-E12B4E6C7E58}"/>
              </a:ext>
            </a:extLst>
          </p:cNvPr>
          <p:cNvSpPr/>
          <p:nvPr/>
        </p:nvSpPr>
        <p:spPr>
          <a:xfrm>
            <a:off x="755650" y="3444240"/>
            <a:ext cx="3389630" cy="123952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But Jesus told him to leave and that he only worshipped and served God. </a:t>
            </a:r>
            <a:endParaRPr lang="en-GB" sz="1800" b="1" dirty="0">
              <a:latin typeface="Twinkl" pitchFamily="2" charset="0"/>
              <a:cs typeface="+mn-cs"/>
            </a:endParaRPr>
          </a:p>
        </p:txBody>
      </p:sp>
      <p:sp>
        <p:nvSpPr>
          <p:cNvPr id="8" name="Rectangle: Rounded Corners 7">
            <a:extLst>
              <a:ext uri="{FF2B5EF4-FFF2-40B4-BE49-F238E27FC236}">
                <a16:creationId xmlns:a16="http://schemas.microsoft.com/office/drawing/2014/main" id="{F1E385A9-CA15-4E8C-9F9A-D3BB26116566}"/>
              </a:ext>
            </a:extLst>
          </p:cNvPr>
          <p:cNvSpPr/>
          <p:nvPr/>
        </p:nvSpPr>
        <p:spPr>
          <a:xfrm>
            <a:off x="755650" y="4808220"/>
            <a:ext cx="3389630" cy="1284605"/>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God was very pleased with Jesus and how he resisted the Devil’s temptations.</a:t>
            </a:r>
            <a:endParaRPr lang="en-GB" sz="1800" b="1" dirty="0">
              <a:latin typeface="Twinkl" pitchFamily="2" charset="0"/>
              <a:cs typeface="+mn-cs"/>
            </a:endParaRPr>
          </a:p>
        </p:txBody>
      </p:sp>
      <p:grpSp>
        <p:nvGrpSpPr>
          <p:cNvPr id="16" name="Group 15">
            <a:extLst>
              <a:ext uri="{FF2B5EF4-FFF2-40B4-BE49-F238E27FC236}">
                <a16:creationId xmlns:a16="http://schemas.microsoft.com/office/drawing/2014/main" id="{EB57B5C1-ADF0-4940-A415-CA315DBABF2F}"/>
              </a:ext>
            </a:extLst>
          </p:cNvPr>
          <p:cNvGrpSpPr/>
          <p:nvPr/>
        </p:nvGrpSpPr>
        <p:grpSpPr>
          <a:xfrm>
            <a:off x="3698994" y="2980545"/>
            <a:ext cx="3251811" cy="3251811"/>
            <a:chOff x="3698994" y="2980545"/>
            <a:chExt cx="3251811" cy="3251811"/>
          </a:xfrm>
        </p:grpSpPr>
        <p:sp>
          <p:nvSpPr>
            <p:cNvPr id="14" name="Explosion 2 9">
              <a:extLst>
                <a:ext uri="{FF2B5EF4-FFF2-40B4-BE49-F238E27FC236}">
                  <a16:creationId xmlns:a16="http://schemas.microsoft.com/office/drawing/2014/main" id="{C50540CA-1409-41FF-BED3-A293D4127096}"/>
                </a:ext>
              </a:extLst>
            </p:cNvPr>
            <p:cNvSpPr/>
            <p:nvPr/>
          </p:nvSpPr>
          <p:spPr>
            <a:xfrm rot="2297199">
              <a:off x="3698994" y="2980545"/>
              <a:ext cx="3251811" cy="3251811"/>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5" name="Picture 8">
              <a:extLst>
                <a:ext uri="{FF2B5EF4-FFF2-40B4-BE49-F238E27FC236}">
                  <a16:creationId xmlns:a16="http://schemas.microsoft.com/office/drawing/2014/main" id="{53854FBB-FFD5-4D0C-B25F-92C8B24CC4D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4092674">
              <a:off x="4705728" y="4104189"/>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oup 8">
            <a:extLst>
              <a:ext uri="{FF2B5EF4-FFF2-40B4-BE49-F238E27FC236}">
                <a16:creationId xmlns:a16="http://schemas.microsoft.com/office/drawing/2014/main" id="{B5E27C6D-BB68-45B4-97BB-80F8EC65AA5E}"/>
              </a:ext>
            </a:extLst>
          </p:cNvPr>
          <p:cNvGrpSpPr/>
          <p:nvPr/>
        </p:nvGrpSpPr>
        <p:grpSpPr>
          <a:xfrm>
            <a:off x="4919345" y="1689253"/>
            <a:ext cx="3757930" cy="5246536"/>
            <a:chOff x="5353015" y="2396661"/>
            <a:chExt cx="3251235" cy="4539127"/>
          </a:xfrm>
        </p:grpSpPr>
        <p:pic>
          <p:nvPicPr>
            <p:cNvPr id="6" name="Picture 2">
              <a:extLst>
                <a:ext uri="{FF2B5EF4-FFF2-40B4-BE49-F238E27FC236}">
                  <a16:creationId xmlns:a16="http://schemas.microsoft.com/office/drawing/2014/main" id="{E1312693-1550-4986-A38B-25544DBC79C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03888" y="4862513"/>
              <a:ext cx="2900362"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418BB2F0-04CF-47ED-B1AC-25EFFB78D9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9861" y="2620326"/>
              <a:ext cx="775560" cy="2450465"/>
            </a:xfrm>
            <a:prstGeom prst="rect">
              <a:avLst/>
            </a:prstGeom>
          </p:spPr>
        </p:pic>
        <p:pic>
          <p:nvPicPr>
            <p:cNvPr id="11" name="Picture 5">
              <a:extLst>
                <a:ext uri="{FF2B5EF4-FFF2-40B4-BE49-F238E27FC236}">
                  <a16:creationId xmlns:a16="http://schemas.microsoft.com/office/drawing/2014/main" id="{8EF489FF-7636-42F7-96BC-C6D5C6F6E22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607810" flipH="1">
              <a:off x="5353015" y="2396661"/>
              <a:ext cx="1624428" cy="147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Rounded Corners 11">
              <a:extLst>
                <a:ext uri="{FF2B5EF4-FFF2-40B4-BE49-F238E27FC236}">
                  <a16:creationId xmlns:a16="http://schemas.microsoft.com/office/drawing/2014/main" id="{75156BCD-0879-4DE0-BCEB-10CD6CFF007B}"/>
                </a:ext>
              </a:extLst>
            </p:cNvPr>
            <p:cNvSpPr/>
            <p:nvPr/>
          </p:nvSpPr>
          <p:spPr>
            <a:xfrm>
              <a:off x="5607985" y="2839720"/>
              <a:ext cx="1016335" cy="650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3200" b="1" dirty="0">
                  <a:solidFill>
                    <a:srgbClr val="01407D"/>
                  </a:solidFill>
                  <a:latin typeface="Twinkl" pitchFamily="2" charset="0"/>
                  <a:cs typeface="Arial" panose="020B0604020202020204" pitchFamily="34" charset="0"/>
                </a:rPr>
                <a:t>No!</a:t>
              </a:r>
            </a:p>
          </p:txBody>
        </p:sp>
      </p:grpSp>
    </p:spTree>
    <p:extLst>
      <p:ext uri="{BB962C8B-B14F-4D97-AF65-F5344CB8AC3E}">
        <p14:creationId xmlns:p14="http://schemas.microsoft.com/office/powerpoint/2010/main" val="220180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Resisted Temptation</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4328932" y="1490663"/>
            <a:ext cx="4059418" cy="2502603"/>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Jesus spent 40 days and 40 nights in the desert. He had no food. Whilst he was in the desert, the Devil tried to tempt him with food. The Devil made Jesus many promises, but each time Jesus told him ‘No!’.</a:t>
            </a:r>
          </a:p>
        </p:txBody>
      </p:sp>
      <p:sp>
        <p:nvSpPr>
          <p:cNvPr id="6" name="Rectangle: Rounded Corners 5">
            <a:extLst>
              <a:ext uri="{FF2B5EF4-FFF2-40B4-BE49-F238E27FC236}">
                <a16:creationId xmlns:a16="http://schemas.microsoft.com/office/drawing/2014/main" id="{77E19061-9C54-40E6-A746-A125F1F1252A}"/>
              </a:ext>
            </a:extLst>
          </p:cNvPr>
          <p:cNvSpPr/>
          <p:nvPr/>
        </p:nvSpPr>
        <p:spPr>
          <a:xfrm>
            <a:off x="4328932" y="4132162"/>
            <a:ext cx="4059418" cy="1960663"/>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Lent lasts 40 days, to remind Christians of Jesus’ sacrifices when he was in the desert and also of his refusal to be tempted by the Devil.</a:t>
            </a:r>
            <a:endParaRPr lang="en-GB" sz="1800" b="1" dirty="0">
              <a:latin typeface="Twinkl" pitchFamily="2" charset="0"/>
              <a:cs typeface="+mn-cs"/>
            </a:endParaRPr>
          </a:p>
        </p:txBody>
      </p:sp>
      <p:pic>
        <p:nvPicPr>
          <p:cNvPr id="4" name="Picture 3">
            <a:extLst>
              <a:ext uri="{FF2B5EF4-FFF2-40B4-BE49-F238E27FC236}">
                <a16:creationId xmlns:a16="http://schemas.microsoft.com/office/drawing/2014/main" id="{2B77E8AE-CA92-43EF-B34D-B056584BE8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4967" y="1612900"/>
            <a:ext cx="2854638" cy="5451549"/>
          </a:xfrm>
          <a:prstGeom prst="rect">
            <a:avLst/>
          </a:prstGeom>
        </p:spPr>
      </p:pic>
    </p:spTree>
    <p:extLst>
      <p:ext uri="{BB962C8B-B14F-4D97-AF65-F5344CB8AC3E}">
        <p14:creationId xmlns:p14="http://schemas.microsoft.com/office/powerpoint/2010/main" val="1925142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50</TotalTime>
  <Words>334</Words>
  <Application>Microsoft Office PowerPoint</Application>
  <PresentationFormat>On-screen Show (4:3)</PresentationFormat>
  <Paragraphs>16</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Twinkl</vt:lpstr>
      <vt:lpstr>Calibri</vt:lpstr>
      <vt:lpstr>Arial</vt:lpstr>
      <vt:lpstr>Office Theme</vt:lpstr>
      <vt:lpstr>Jesus Goes into the Wilderness</vt:lpstr>
      <vt:lpstr>Jesus Goes into the Wilderness</vt:lpstr>
      <vt:lpstr>Jesus Goes into the Wilderness</vt:lpstr>
      <vt:lpstr>Jesus Goes into the Wilderness</vt:lpstr>
      <vt:lpstr>Jesus Resisted Temptation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Nam Jacob</dc:creator>
  <cp:lastModifiedBy>Mary Brooks</cp:lastModifiedBy>
  <cp:revision>12</cp:revision>
  <dcterms:created xsi:type="dcterms:W3CDTF">2020-11-25T17:49:17Z</dcterms:created>
  <dcterms:modified xsi:type="dcterms:W3CDTF">2023-03-10T08:54:55Z</dcterms:modified>
</cp:coreProperties>
</file>