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140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64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852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2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800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260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243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081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72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814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75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054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36505-A477-4BEE-842C-388951F89BBB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F3804-7AB1-4F7A-83D7-047AD0847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692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31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2152650" y="186513"/>
            <a:ext cx="7886700" cy="296814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0070C0"/>
                </a:solidFill>
                <a:latin typeface="NTPreCursivefk" panose="03000400000000000000" pitchFamily="66" charset="0"/>
              </a:rPr>
              <a:t>Ancient Greeks Year 5 Knowledge Mat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3372006"/>
              </p:ext>
            </p:extLst>
          </p:nvPr>
        </p:nvGraphicFramePr>
        <p:xfrm>
          <a:off x="367936" y="608760"/>
          <a:ext cx="11456127" cy="608837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264918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3682388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3773619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735202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39400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2000" dirty="0">
                          <a:latin typeface="NTPreCursivefk" panose="03000400000000000000" pitchFamily="66" charset="0"/>
                        </a:rPr>
                        <a:t>Subject Specific Vocabulary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lvl="0"/>
                      <a:endParaRPr lang="en-GB" sz="2000" dirty="0" smtClean="0">
                        <a:latin typeface="Century Gothic" pitchFamily="34"/>
                      </a:endParaRPr>
                    </a:p>
                    <a:p>
                      <a:pPr lvl="0"/>
                      <a:endParaRPr lang="en-GB" sz="2000" dirty="0" smtClean="0">
                        <a:latin typeface="Century Gothic" pitchFamily="34"/>
                      </a:endParaRPr>
                    </a:p>
                    <a:p>
                      <a:pPr lvl="0"/>
                      <a:endParaRPr lang="en-GB" sz="2000" dirty="0" smtClean="0">
                        <a:latin typeface="Century Gothic" pitchFamily="34"/>
                      </a:endParaRPr>
                    </a:p>
                    <a:p>
                      <a:pPr lvl="0"/>
                      <a:endParaRPr lang="en-GB" sz="2000" dirty="0" smtClean="0">
                        <a:latin typeface="Century Gothic" pitchFamily="34"/>
                      </a:endParaRPr>
                    </a:p>
                    <a:p>
                      <a:pPr lvl="0"/>
                      <a:r>
                        <a:rPr lang="en-GB" sz="2000" dirty="0" smtClean="0">
                          <a:latin typeface="Century Gothic" pitchFamily="34"/>
                        </a:rPr>
                        <a:t>v</a:t>
                      </a:r>
                    </a:p>
                    <a:p>
                      <a:pPr lvl="0"/>
                      <a:endParaRPr lang="en-GB" sz="2000" dirty="0" smtClean="0">
                        <a:latin typeface="Century Gothic" pitchFamily="34"/>
                      </a:endParaRPr>
                    </a:p>
                    <a:p>
                      <a:pPr lvl="0"/>
                      <a:endParaRPr lang="en-GB" sz="2000" dirty="0" smtClean="0">
                        <a:latin typeface="Century Gothic" pitchFamily="34"/>
                      </a:endParaRPr>
                    </a:p>
                    <a:p>
                      <a:pPr lvl="0"/>
                      <a:endParaRPr lang="en-GB" sz="2000" dirty="0">
                        <a:latin typeface="Century Gothic" pitchFamily="34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2000" dirty="0">
                          <a:latin typeface="NTPreCursivefk" panose="03000400000000000000" pitchFamily="66" charset="0"/>
                        </a:rPr>
                        <a:t>Where is Greece?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545533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philosophy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Philosophy is a way of thinking about the world, the universe, and society</a:t>
                      </a:r>
                      <a:r>
                        <a:rPr lang="en-GB" sz="10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. Three famous</a:t>
                      </a:r>
                      <a:r>
                        <a:rPr lang="en-GB" sz="105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 Ancient Greek philosophers are: Socrates, Plato, Aristotle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 smtClean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 smtClean="0">
                        <a:latin typeface="Century Gothic" pitchFamily="34"/>
                      </a:endParaRPr>
                    </a:p>
                    <a:p>
                      <a:pPr lvl="0"/>
                      <a:endParaRPr lang="en-GB" sz="1200" dirty="0" smtClean="0">
                        <a:latin typeface="Century Gothic" pitchFamily="34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813094"/>
                  </a:ext>
                </a:extLst>
              </a:tr>
              <a:tr h="406753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Athenians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It is the birth place of democracy and the heart of the Ancient Greek civilization. 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1663132"/>
                  </a:ext>
                </a:extLst>
              </a:tr>
              <a:tr h="423066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Spartans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The Spartans believed that strict discipline and a tough upbringing was the secret to making the best soldiers.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9335589"/>
                  </a:ext>
                </a:extLst>
              </a:tr>
              <a:tr h="758873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democracy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NTPreCursivefk" panose="03000400000000000000" pitchFamily="66" charset="0"/>
                        </a:rPr>
                        <a:t>Democracy </a:t>
                      </a:r>
                      <a:r>
                        <a:rPr lang="en-GB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means allowing citizens to make their own decisions for their own personal lives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0590553"/>
                  </a:ext>
                </a:extLst>
              </a:tr>
              <a:tr h="525324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Olympics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The ancient Olympic Games were originally a festival, or celebration of and for Zeus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Sticky Knowledge about </a:t>
                      </a:r>
                      <a:r>
                        <a:rPr lang="en-GB" sz="2000" b="1" dirty="0" smtClean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Ancient </a:t>
                      </a:r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Greece</a:t>
                      </a: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753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plague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The Plague of Athens was an epidemic that devastated the city-state of Athens.</a:t>
                      </a:r>
                      <a:endParaRPr lang="en-GB" sz="105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The Ancient Greeks invented the theatre because they loved watching plays, and most cities had a theatre.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600" b="1" dirty="0">
                        <a:solidFill>
                          <a:schemeClr val="bg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4608">
                <a:tc rowSpan="2"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truce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50" dirty="0">
                          <a:solidFill>
                            <a:schemeClr val="tx1"/>
                          </a:solidFill>
                          <a:latin typeface="NTPreCursivefk" panose="03000400000000000000" pitchFamily="66" charset="0"/>
                        </a:rPr>
                        <a:t>Is when two fighting sides declare peace or a break in the war.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NTPreCursivefk" panose="03000400000000000000" pitchFamily="66" charset="0"/>
                        </a:rPr>
                        <a:t>Exciting Books</a:t>
                      </a:r>
                    </a:p>
                  </a:txBody>
                  <a:tcPr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49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Events at the Greek’s Olympics included wrestling, boxing, long jump, javelin, discus and chariot racing.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7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Zeus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The supreme god of the Olympians, Zeus was the father of Perseus and Heracles.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4613">
                <a:tc rowSpan="2">
                  <a:txBody>
                    <a:bodyPr/>
                    <a:lstStyle/>
                    <a:p>
                      <a:pPr lvl="0"/>
                      <a:r>
                        <a:rPr lang="en-GB" sz="1600" b="1" dirty="0" smtClean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Greek Empire</a:t>
                      </a:r>
                      <a:endParaRPr lang="en-GB" sz="1600" b="1" dirty="0">
                        <a:solidFill>
                          <a:srgbClr val="0070C0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050" dirty="0" smtClean="0">
                          <a:solidFill>
                            <a:schemeClr val="tx1"/>
                          </a:solidFill>
                          <a:latin typeface="NTPreCursivefk" panose="03000400000000000000" pitchFamily="66" charset="0"/>
                        </a:rPr>
                        <a:t>A state ruled</a:t>
                      </a:r>
                      <a:r>
                        <a:rPr lang="en-GB" sz="1050" baseline="0" dirty="0" smtClean="0">
                          <a:solidFill>
                            <a:schemeClr val="tx1"/>
                          </a:solidFill>
                          <a:latin typeface="NTPreCursivefk" panose="03000400000000000000" pitchFamily="66" charset="0"/>
                        </a:rPr>
                        <a:t> by one single person. The Greek empire was k</a:t>
                      </a:r>
                      <a:r>
                        <a:rPr lang="en-GB" sz="1050" dirty="0" smtClean="0">
                          <a:solidFill>
                            <a:schemeClr val="tx1"/>
                          </a:solidFill>
                          <a:latin typeface="NTPreCursivefk" panose="03000400000000000000" pitchFamily="66" charset="0"/>
                        </a:rPr>
                        <a:t>nown</a:t>
                      </a:r>
                      <a:r>
                        <a:rPr lang="en-GB" sz="1050" baseline="0" dirty="0" smtClean="0">
                          <a:solidFill>
                            <a:schemeClr val="tx1"/>
                          </a:solidFill>
                          <a:latin typeface="NTPreCursivefk" panose="03000400000000000000" pitchFamily="66" charset="0"/>
                        </a:rPr>
                        <a:t> as a hub of trade, philosophy, athletes, politics and architecture</a:t>
                      </a:r>
                      <a:endParaRPr lang="en-GB" sz="105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The Ancient Greeks held many festivals in honour of their gods.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90921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Most Ancient Greeks wore a chiton, which was a long T-shirt made from one large piece of cotton. The poor slaves, however, had to make do with a loincloth.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3386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Apollo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Apollo is the god of music, truth and prophecy.</a:t>
                      </a:r>
                      <a:endParaRPr lang="en-GB" sz="1050" b="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75840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 smtClean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Battle</a:t>
                      </a:r>
                      <a:r>
                        <a:rPr lang="en-GB" sz="1600" b="1" baseline="0" dirty="0" smtClean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 of Marathon</a:t>
                      </a:r>
                      <a:endParaRPr lang="en-GB" sz="1600" b="1" dirty="0">
                        <a:solidFill>
                          <a:srgbClr val="0070C0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dirty="0">
                          <a:solidFill>
                            <a:schemeClr val="tx1"/>
                          </a:solidFill>
                          <a:latin typeface="NTPreCursivefk" panose="03000400000000000000" pitchFamily="66" charset="0"/>
                        </a:rPr>
                        <a:t>A special truce called whilst the Olympics were taking place.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8109576"/>
                  </a:ext>
                </a:extLst>
              </a:tr>
              <a:tr h="333386"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>
                          <a:solidFill>
                            <a:srgbClr val="0070C0"/>
                          </a:solidFill>
                          <a:latin typeface="NTPreCursivefk" panose="03000400000000000000" pitchFamily="66" charset="0"/>
                        </a:rPr>
                        <a:t>temple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A building devoted to the worship of a god or gods.</a:t>
                      </a:r>
                      <a:endParaRPr lang="en-GB" sz="1000" dirty="0">
                        <a:solidFill>
                          <a:schemeClr val="tx1"/>
                        </a:solidFill>
                        <a:latin typeface="NTPreCursivefk" panose="03000400000000000000" pitchFamily="66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8099963"/>
                  </a:ext>
                </a:extLst>
              </a:tr>
            </a:tbl>
          </a:graphicData>
        </a:graphic>
      </p:graphicFrame>
      <p:pic>
        <p:nvPicPr>
          <p:cNvPr id="6146" name="Picture 2" descr="Image result for erechtheum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57390" y="861607"/>
            <a:ext cx="1499271" cy="107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3287" y="1278274"/>
            <a:ext cx="2387216" cy="26323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7390" y="2038573"/>
            <a:ext cx="1499271" cy="8596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3792" y="954558"/>
            <a:ext cx="992196" cy="17009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28128" y="4980484"/>
            <a:ext cx="500161" cy="7588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15662" y="4978113"/>
            <a:ext cx="688285" cy="9867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5013" y="4943181"/>
            <a:ext cx="587341" cy="981961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761" y="44333"/>
            <a:ext cx="613901" cy="57019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991" y="38565"/>
            <a:ext cx="613901" cy="5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22797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317</Words>
  <Application>Microsoft Office PowerPoint</Application>
  <PresentationFormat>Widescreen</PresentationFormat>
  <Paragraphs>49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NTPreCursivefk</vt:lpstr>
      <vt:lpstr>Wingdings</vt:lpstr>
      <vt:lpstr>Office Theme</vt:lpstr>
      <vt:lpstr>PowerPoint Presentation</vt:lpstr>
      <vt:lpstr>Ancient Greeks Year 5 Knowledge Mat</vt:lpstr>
    </vt:vector>
  </TitlesOfParts>
  <Company>RMBC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Bernadette Hickman</dc:creator>
  <cp:lastModifiedBy>Bernadette Hickman</cp:lastModifiedBy>
  <cp:revision>3</cp:revision>
  <dcterms:created xsi:type="dcterms:W3CDTF">2024-09-03T06:59:54Z</dcterms:created>
  <dcterms:modified xsi:type="dcterms:W3CDTF">2024-09-09T06:31:18Z</dcterms:modified>
</cp:coreProperties>
</file>